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3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157">
          <p15:clr>
            <a:srgbClr val="A4A3A4"/>
          </p15:clr>
        </p15:guide>
        <p15:guide id="4" pos="5596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guson, Meagan" initials="FM" lastIdx="0" clrIdx="0">
    <p:extLst>
      <p:ext uri="{19B8F6BF-5375-455C-9EA6-DF929625EA0E}">
        <p15:presenceInfo xmlns:p15="http://schemas.microsoft.com/office/powerpoint/2012/main" userId="Ferguson, Meag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 showScrollbar="0"/>
    <p:sldAll/>
    <p:penClr>
      <a:prstClr val="red"/>
    </p:penClr>
    <p:extLst>
      <p:ext uri="{F99C55AA-B7CB-42B0-86F8-08522FDF87E8}">
        <p14:browseMode xmlns:p14="http://schemas.microsoft.com/office/powerpoint/2010/main" showStatus="0"/>
      </p:ex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EA002A"/>
    <a:srgbClr val="C9EAEC"/>
    <a:srgbClr val="92B9C6"/>
    <a:srgbClr val="E6E6E6"/>
    <a:srgbClr val="D1D3D3"/>
    <a:srgbClr val="F3F2F1"/>
    <a:srgbClr val="058594"/>
    <a:srgbClr val="054973"/>
    <a:srgbClr val="DBD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8" autoAdjust="0"/>
    <p:restoredTop sz="96793" autoAdjust="0"/>
  </p:normalViewPr>
  <p:slideViewPr>
    <p:cSldViewPr snapToGrid="0" snapToObjects="1">
      <p:cViewPr varScale="1">
        <p:scale>
          <a:sx n="124" d="100"/>
          <a:sy n="124" d="100"/>
        </p:scale>
        <p:origin x="1296" y="86"/>
      </p:cViewPr>
      <p:guideLst>
        <p:guide orient="horz" pos="1273"/>
        <p:guide orient="horz" pos="2160"/>
        <p:guide pos="157"/>
        <p:guide pos="559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3134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41162-23AC-5049-869C-6E151C9871AF}" type="datetime1">
              <a:rPr lang="en-US" smtClean="0"/>
              <a:t>6/17/2019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43939-1065-C44F-ADB8-F5F4B365A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463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75838-8427-0349-83C5-25CA3E0CC4C9}" type="datetime1">
              <a:rPr lang="en-US" smtClean="0"/>
              <a:t>6/17/2019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7BDE7-08C6-0643-9071-D30007A2A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26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238" y="1797861"/>
            <a:ext cx="6500812" cy="1470025"/>
          </a:xfrm>
        </p:spPr>
        <p:txBody>
          <a:bodyPr/>
          <a:lstStyle>
            <a:lvl1pPr algn="l"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238" y="3258409"/>
            <a:ext cx="6500812" cy="1752600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49238" y="3136063"/>
            <a:ext cx="607028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463004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03442894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3553592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5721292"/>
            <a:ext cx="9144000" cy="113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6953723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5721292"/>
            <a:ext cx="9144000" cy="113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91368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2350330"/>
            <a:ext cx="7772400" cy="1362075"/>
          </a:xfrm>
        </p:spPr>
        <p:txBody>
          <a:bodyPr anchor="t">
            <a:no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9238" y="3758363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5967320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3025321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746459"/>
            <a:ext cx="9144000" cy="11115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/>
          <p:nvPr userDrawn="1"/>
        </p:nvSpPr>
        <p:spPr>
          <a:xfrm>
            <a:off x="166115" y="1773988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kern="1200" cap="all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49238" y="3136063"/>
            <a:ext cx="607028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itle 14"/>
          <p:cNvSpPr>
            <a:spLocks noGrp="1"/>
          </p:cNvSpPr>
          <p:nvPr>
            <p:ph type="title" idx="4294967295"/>
          </p:nvPr>
        </p:nvSpPr>
        <p:spPr>
          <a:xfrm>
            <a:off x="249238" y="1930008"/>
            <a:ext cx="7772400" cy="1362075"/>
          </a:xfrm>
        </p:spPr>
        <p:txBody>
          <a:bodyPr/>
          <a:lstStyle/>
          <a:p>
            <a:r>
              <a:rPr lang="en-US" smtClean="0"/>
              <a:t>DIVIDER SLIDE</a:t>
            </a:r>
            <a:br>
              <a:rPr lang="en-US" smtClean="0"/>
            </a:br>
            <a:r>
              <a:rPr lang="en-US" smtClean="0"/>
              <a:t>TITLE PAGE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555039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0273"/>
            <a:ext cx="5111750" cy="5178435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67637" y="720274"/>
            <a:ext cx="3008313" cy="928146"/>
          </a:xfr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 sz="3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267637" y="2058153"/>
            <a:ext cx="3008313" cy="361270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8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67637" y="1950423"/>
            <a:ext cx="30267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6076213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50432" y="1380067"/>
            <a:ext cx="6443135" cy="3949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122099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1848"/>
            <a:ext cx="9144000" cy="121615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8161" y="210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161" y="1581254"/>
            <a:ext cx="8229600" cy="4060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custDataLst>
      <p:tags r:id="rId12"/>
    </p:custDataLst>
    <p:extLst>
      <p:ext uri="{BB962C8B-B14F-4D97-AF65-F5344CB8AC3E}">
        <p14:creationId xmlns:p14="http://schemas.microsoft.com/office/powerpoint/2010/main" val="253695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66" r:id="rId4"/>
    <p:sldLayoutId id="2147483651" r:id="rId5"/>
    <p:sldLayoutId id="2147483654" r:id="rId6"/>
    <p:sldLayoutId id="2147483662" r:id="rId7"/>
    <p:sldLayoutId id="2147483656" r:id="rId8"/>
    <p:sldLayoutId id="2147483663" r:id="rId9"/>
    <p:sldLayoutId id="2147483664" r:id="rId10"/>
  </p:sldLayoutIdLst>
  <p:transition/>
  <p:hf hd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2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66"/>
            <a:ext cx="9144000" cy="533400"/>
          </a:xfrm>
          <a:prstGeom prst="rect">
            <a:avLst/>
          </a:prstGeom>
          <a:solidFill>
            <a:srgbClr val="EA002A"/>
          </a:solidFill>
          <a:ln>
            <a:solidFill>
              <a:srgbClr val="EA00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328" y="-137302"/>
            <a:ext cx="1620672" cy="8103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39571" y="602254"/>
            <a:ext cx="6864858" cy="468098"/>
          </a:xfrm>
          <a:prstGeom prst="rect">
            <a:avLst/>
          </a:prstGeom>
          <a:noFill/>
        </p:spPr>
        <p:txBody>
          <a:bodyPr wrap="square" lIns="101870" tIns="50935" rIns="101870" bIns="50935" rtlCol="0">
            <a:spAutoFit/>
          </a:bodyPr>
          <a:lstStyle/>
          <a:p>
            <a:pPr algn="ctr"/>
            <a:r>
              <a:rPr lang="en-GB" sz="2400" b="1" smtClean="0">
                <a:latin typeface="Arial" pitchFamily="34" charset="0"/>
                <a:cs typeface="Arial" pitchFamily="34" charset="0"/>
              </a:rPr>
              <a:t>Hoja de trabajo de planificación de acciones</a:t>
            </a:r>
            <a:endParaRPr lang="en-GB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2753" y="1065632"/>
            <a:ext cx="8598494" cy="306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70" tIns="50935" rIns="101870" bIns="50935" rtlCol="0" anchor="t"/>
          <a:lstStyle/>
          <a:p>
            <a:pPr algn="ctr">
              <a:lnSpc>
                <a:spcPct val="110000"/>
              </a:lnSpc>
            </a:pPr>
            <a:r>
              <a:rPr lang="en-GB" sz="140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Usa esta hoja de trabajo para elaborar un borrador del plan de acción de compromiso y desarrollarlo con tu equipo directivo.</a:t>
            </a:r>
            <a:endParaRPr lang="en-GB" sz="20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spcAft>
                <a:spcPts val="669"/>
              </a:spcAft>
            </a:pPr>
            <a:endParaRPr lang="en-GB" sz="20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spcAft>
                <a:spcPts val="669"/>
              </a:spcAft>
            </a:pPr>
            <a:endParaRPr lang="en-GB" sz="20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1" y="88993"/>
            <a:ext cx="2311399" cy="364276"/>
          </a:xfrm>
          <a:prstGeom prst="rect">
            <a:avLst/>
          </a:prstGeom>
        </p:spPr>
      </p:pic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1070563"/>
              </p:ext>
            </p:extLst>
          </p:nvPr>
        </p:nvGraphicFramePr>
        <p:xfrm>
          <a:off x="473643" y="1632149"/>
          <a:ext cx="8196714" cy="51495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66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789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10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90288"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Oportunidad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Qué vamos a hacer</a:t>
                      </a:r>
                      <a:endParaRPr lang="en-US" sz="180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Fecha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vencimiento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45908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04459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04459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04459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5539340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AUNCH_URL" val="presentation.html"/>
  <p:tag name="ARTICULATE_LMS" val="0"/>
  <p:tag name="ARTICULATE_LOGO" val="(None selected)"/>
  <p:tag name="ARTICULATE_META_COURSE_ID" val="5gSs4lPfzaU_course_id"/>
  <p:tag name="ARTICULATE_META_COURSE_VERSION_SET" val="True"/>
  <p:tag name="ARTICULATE_META_NAME_SET" val="True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PRESENTER" val="(None selected)"/>
  <p:tag name="ARTICULATE_PRESENTER_GUID" val="9869030842"/>
  <p:tag name="ARTICULATE_PRESENTER_VERSION" val="7"/>
  <p:tag name="ARTICULATE_PROJECT_CHECK" val="0"/>
  <p:tag name="ARTICULATE_REFERENCE_1" val="Z:\InstructionalDesign\templates and settings\Articulate\Interface Help\Articulate 2013\help_v8_resources.pdf"/>
  <p:tag name="ARTICULATE_REFERENCE_COUNT" val="1"/>
  <p:tag name="ARTICULATE_REFERENCE_TITLE_1" val="help_v8_resources"/>
  <p:tag name="ARTICULATE_REFERENCE_TYPE_1" val="1"/>
  <p:tag name="ARTICULATE_TEMPLATE" val="Restricted"/>
  <p:tag name="ARTICULATE_TEMPLATE_GUID" val="ad2dcc11-8668-4370-8da9-71cfcb842517"/>
  <p:tag name="ARTICULATE_USED_PAGE_ORIENTATION" val="1"/>
  <p:tag name="ARTICULATE_USED_PAGE_SIZE" val="1"/>
  <p:tag name="AS_NET" val="4.0.30319.18444"/>
  <p:tag name="AS_OS" val="Microsoft Windows NT 6.1.7601 Service Pack 1"/>
  <p:tag name="AS_RELEASE_DATE" val="2016.01.27"/>
  <p:tag name="AS_TITLE" val="Aspose.Slides for .NET 4.0 Client Profile"/>
  <p:tag name="AS_VERSION" val="16.1.0.0"/>
  <p:tag name="LASTPUBLISHED" val="C:\Users\bowersl1\Desktop\eLearning_Template.v12_RGB_234-0-42\player.html"/>
  <p:tag name="LAUNCHINNEWWINDOW" val="0"/>
  <p:tag name="PRESENTATION_PLAYLIST_COUNT" val="0"/>
  <p:tag name="PRESENTATION_PRESENTER_SLIDE_LEVEL" val="0"/>
  <p:tag name="PRESENTER_PREVIEW_MODE" val="0"/>
  <p:tag name="PRESENTER_PREVIEW_MODE_REFRESH" val="0"/>
  <p:tag name="PRESENTER_PREVIEW_START" val="1"/>
  <p:tag name="TAG_BACKING_FORM_KEY" val="269436-c:\users\bellamyv\desktop\employee engagement fundamentals 2016\engagement fundamentals draft 050416.pptx"/>
  <p:tag name="ARTICULATE_PROJECT_OPEN" val="0"/>
  <p:tag name="ARTICULATE_SLIDE_COUNT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bowersl1\AppData\Local\Temp\articulate\presenter\imgtemp\GW59Zel9_files\slide0001_image001.pn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9324</TotalTime>
  <Words>37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Manager/>
  <Company>DraftFCB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Myra Mazzei</dc:creator>
  <cp:lastModifiedBy>Palumbo, Kathleen</cp:lastModifiedBy>
  <cp:revision>803</cp:revision>
  <cp:lastPrinted>2013-11-08T14:29:41Z</cp:lastPrinted>
  <dcterms:created xsi:type="dcterms:W3CDTF">2013-11-08T14:26:32Z</dcterms:created>
  <dcterms:modified xsi:type="dcterms:W3CDTF">2019-06-17T19:38:11Z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B830EB84-DE08-4974-9B18-EA61650E414C</vt:lpwstr>
  </property>
  <property fmtid="{D5CDD505-2E9C-101B-9397-08002B2CF9AE}" pid="3" name="ArticulatePath">
    <vt:lpwstr>eLearning_Template.v6_01282014_EngageHelp</vt:lpwstr>
  </property>
  <property fmtid="{D5CDD505-2E9C-101B-9397-08002B2CF9AE}" pid="4" name="ArticulateProjectFull">
    <vt:lpwstr>C:\Users\bellamyv\Desktop\Engagement Action Planning\Engagement Action Planning.ppta</vt:lpwstr>
  </property>
  <property fmtid="{D5CDD505-2E9C-101B-9397-08002B2CF9AE}" pid="5" name="ArticulateProjectVersion">
    <vt:lpwstr>7</vt:lpwstr>
  </property>
  <property fmtid="{D5CDD505-2E9C-101B-9397-08002B2CF9AE}" pid="6" name="ArticulateUseProject">
    <vt:lpwstr>1</vt:lpwstr>
  </property>
</Properties>
</file>